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62" r:id="rId2"/>
    <p:sldId id="263" r:id="rId3"/>
    <p:sldId id="289" r:id="rId4"/>
    <p:sldId id="260" r:id="rId5"/>
    <p:sldId id="265" r:id="rId6"/>
    <p:sldId id="264" r:id="rId7"/>
    <p:sldId id="267" r:id="rId8"/>
    <p:sldId id="266" r:id="rId9"/>
    <p:sldId id="285" r:id="rId10"/>
    <p:sldId id="286" r:id="rId11"/>
    <p:sldId id="281" r:id="rId12"/>
    <p:sldId id="287" r:id="rId13"/>
    <p:sldId id="274" r:id="rId14"/>
    <p:sldId id="278" r:id="rId15"/>
    <p:sldId id="270" r:id="rId16"/>
    <p:sldId id="269" r:id="rId17"/>
    <p:sldId id="271" r:id="rId18"/>
    <p:sldId id="272" r:id="rId19"/>
    <p:sldId id="282" r:id="rId20"/>
    <p:sldId id="283" r:id="rId21"/>
    <p:sldId id="280" r:id="rId22"/>
    <p:sldId id="290" r:id="rId23"/>
    <p:sldId id="279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931"/>
    <a:srgbClr val="D73A00"/>
    <a:srgbClr val="4B2B5B"/>
    <a:srgbClr val="9457B1"/>
    <a:srgbClr val="7B231F"/>
    <a:srgbClr val="CA3B33"/>
    <a:srgbClr val="296F1B"/>
    <a:srgbClr val="318420"/>
    <a:srgbClr val="389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 varScale="1">
        <p:scale>
          <a:sx n="143" d="100"/>
          <a:sy n="143" d="100"/>
        </p:scale>
        <p:origin x="132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/>
              <a:t>A programming language </a:t>
            </a:r>
            <a:r>
              <a:rPr lang="en-US" i="1"/>
              <a:t>specifically</a:t>
            </a:r>
            <a:r>
              <a:rPr lang="en-US"/>
              <a:t> made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644DFBE-C427-4CE4-B180-808FB5C47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25" y="5894082"/>
            <a:ext cx="1809750" cy="7239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ECF1FF-CC1D-4266-9F8D-6217FD74E4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1783"/>
          <a:stretch/>
        </p:blipFill>
        <p:spPr>
          <a:xfrm>
            <a:off x="10495765" y="5675007"/>
            <a:ext cx="1281342" cy="9429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two-language problem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two-language problem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two-language problem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two-language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36031E-DDF5-43FD-A679-5ED4B2BE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1527138"/>
            <a:ext cx="7258050" cy="4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27C51-0AC9-41CE-BE6C-A9DC4F50A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Begun in 2009 as part of Jeff Bezanson's PhD thesis @ MIT.</a:t>
            </a:r>
          </a:p>
          <a:p>
            <a:r>
              <a:rPr lang="en-US"/>
              <a:t>First major release of Julia 1.0 in August 2018.</a:t>
            </a:r>
          </a:p>
          <a:p>
            <a:pPr lvl="1"/>
            <a:r>
              <a:rPr lang="en-US"/>
              <a:t>already &gt; 2 million downloads</a:t>
            </a:r>
          </a:p>
          <a:p>
            <a:r>
              <a:rPr lang="en-US"/>
              <a:t>~750 core language contributors</a:t>
            </a:r>
          </a:p>
          <a:p>
            <a:r>
              <a:rPr lang="en-US"/>
              <a:t>1600+ external packages</a:t>
            </a:r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9DEB2D-A392-4437-A01F-A480A9387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17" y="1253331"/>
            <a:ext cx="7862565" cy="4351338"/>
          </a:xfrm>
        </p:spPr>
      </p:pic>
    </p:spTree>
    <p:extLst>
      <p:ext uri="{BB962C8B-B14F-4D97-AF65-F5344CB8AC3E}">
        <p14:creationId xmlns:p14="http://schemas.microsoft.com/office/powerpoint/2010/main" val="175780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68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397</Words>
  <Application>Microsoft Office PowerPoint</Application>
  <PresentationFormat>Widescreen</PresentationFormat>
  <Paragraphs>114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Inconsolata</vt:lpstr>
      <vt:lpstr>Office Theme</vt:lpstr>
      <vt:lpstr>PowerPoint Presentation</vt:lpstr>
      <vt:lpstr>PowerPoint Presentation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two-language problem</vt:lpstr>
      <vt:lpstr>The two-language problem</vt:lpstr>
      <vt:lpstr>The two-language problem</vt:lpstr>
      <vt:lpstr>The two-language problem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fast</vt:lpstr>
      <vt:lpstr>It is expressive</vt:lpstr>
      <vt:lpstr>Background information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22</cp:revision>
  <dcterms:created xsi:type="dcterms:W3CDTF">2019-07-10T15:35:39Z</dcterms:created>
  <dcterms:modified xsi:type="dcterms:W3CDTF">2019-07-10T16:44:19Z</dcterms:modified>
</cp:coreProperties>
</file>